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4" r:id="rId2"/>
    <p:sldId id="263" r:id="rId3"/>
    <p:sldId id="257" r:id="rId4"/>
    <p:sldId id="256" r:id="rId5"/>
    <p:sldId id="261" r:id="rId6"/>
    <p:sldId id="259" r:id="rId7"/>
    <p:sldId id="262" r:id="rId8"/>
    <p:sldId id="258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B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27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F17B5-C2C6-41E5-9E5D-38D5494B7527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A29AE-8F23-4C63-B1EF-46C27980A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14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F17B5-C2C6-41E5-9E5D-38D5494B7527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A29AE-8F23-4C63-B1EF-46C27980A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08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F17B5-C2C6-41E5-9E5D-38D5494B7527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A29AE-8F23-4C63-B1EF-46C27980A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04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F17B5-C2C6-41E5-9E5D-38D5494B7527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A29AE-8F23-4C63-B1EF-46C27980A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07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F17B5-C2C6-41E5-9E5D-38D5494B7527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A29AE-8F23-4C63-B1EF-46C27980A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57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F17B5-C2C6-41E5-9E5D-38D5494B7527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A29AE-8F23-4C63-B1EF-46C27980A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04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F17B5-C2C6-41E5-9E5D-38D5494B7527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A29AE-8F23-4C63-B1EF-46C27980A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42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F17B5-C2C6-41E5-9E5D-38D5494B7527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A29AE-8F23-4C63-B1EF-46C27980A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16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F17B5-C2C6-41E5-9E5D-38D5494B7527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A29AE-8F23-4C63-B1EF-46C27980A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80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F17B5-C2C6-41E5-9E5D-38D5494B7527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A29AE-8F23-4C63-B1EF-46C27980A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48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F17B5-C2C6-41E5-9E5D-38D5494B7527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A29AE-8F23-4C63-B1EF-46C27980A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22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F17B5-C2C6-41E5-9E5D-38D5494B7527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A29AE-8F23-4C63-B1EF-46C27980A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6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usnavyband.blogspot.com/2011_03_01_archive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15200" y="4038600"/>
            <a:ext cx="6400800" cy="1752600"/>
          </a:xfrm>
        </p:spPr>
        <p:txBody>
          <a:bodyPr/>
          <a:lstStyle/>
          <a:p>
            <a:r>
              <a:rPr lang="en-US" dirty="0" smtClean="0"/>
              <a:t>Yeah.</a:t>
            </a:r>
            <a:endParaRPr lang="en-US" dirty="0"/>
          </a:p>
        </p:txBody>
      </p:sp>
      <p:pic>
        <p:nvPicPr>
          <p:cNvPr id="1026" name="Picture 2" descr="http://www.vam.ac.uk/users/sites/default/files/human-nature-poster.4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978" y="0"/>
            <a:ext cx="4390822" cy="682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9958" y="4572001"/>
            <a:ext cx="4390822" cy="1066800"/>
          </a:xfrm>
          <a:solidFill>
            <a:srgbClr val="CBB07B"/>
          </a:solidFill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Franklin Gothic Heavy" pitchFamily="34" charset="0"/>
              </a:rPr>
              <a:t>IB THEATRE</a:t>
            </a:r>
            <a:endParaRPr lang="en-US" sz="6000" dirty="0">
              <a:solidFill>
                <a:srgbClr val="FF0000"/>
              </a:solidFill>
              <a:latin typeface="Franklin Gothic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888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" r="2210" b="527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 rot="20893025">
            <a:off x="3373414" y="1313120"/>
            <a:ext cx="3509743" cy="34009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HeroicExtremeLeftFacing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/>
            <a:r>
              <a:rPr lang="en-US" sz="3400" b="1" cap="none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What</a:t>
            </a:r>
          </a:p>
          <a:p>
            <a:pPr algn="ctr"/>
            <a:r>
              <a:rPr lang="en-US" sz="34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Is</a:t>
            </a:r>
          </a:p>
          <a:p>
            <a:pPr algn="ctr"/>
            <a:r>
              <a:rPr lang="en-US" sz="34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the</a:t>
            </a:r>
          </a:p>
          <a:p>
            <a:pPr algn="ctr"/>
            <a:r>
              <a:rPr lang="en-US" sz="3400" b="1" cap="none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PURPOSE</a:t>
            </a:r>
          </a:p>
          <a:p>
            <a:pPr algn="ctr"/>
            <a:r>
              <a:rPr lang="en-US" sz="34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Of </a:t>
            </a:r>
            <a:br>
              <a:rPr lang="en-US" sz="34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5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THEATRE?</a:t>
            </a:r>
            <a:endParaRPr lang="en-US" sz="4500" cap="none" spc="150" dirty="0" smtClean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882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5" t="206" r="-242"/>
          <a:stretch/>
        </p:blipFill>
        <p:spPr bwMode="auto">
          <a:xfrm>
            <a:off x="0" y="11243"/>
            <a:ext cx="9220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92592">
            <a:off x="3761733" y="5028043"/>
            <a:ext cx="1346777" cy="634063"/>
          </a:xfrm>
          <a:solidFill>
            <a:schemeClr val="bg2">
              <a:lumMod val="25000"/>
            </a:schemeClr>
          </a:solidFill>
          <a:ln w="22225">
            <a:solidFill>
              <a:srgbClr val="FFC000"/>
            </a:solidFill>
            <a:prstDash val="sysDash"/>
          </a:ln>
        </p:spPr>
        <p:txBody>
          <a:bodyPr>
            <a:noAutofit/>
          </a:bodyPr>
          <a:lstStyle/>
          <a:p>
            <a:r>
              <a:rPr lang="en-US" sz="1400" b="1" cap="all" dirty="0" smtClean="0">
                <a:solidFill>
                  <a:srgbClr val="FFFF00"/>
                </a:solidFill>
              </a:rPr>
              <a:t>What is theatre, exactly?</a:t>
            </a:r>
            <a:endParaRPr lang="en-US" sz="1400" b="1" cap="al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35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64" b="11488"/>
          <a:stretch/>
        </p:blipFill>
        <p:spPr bwMode="auto">
          <a:xfrm>
            <a:off x="0" y="-13680"/>
            <a:ext cx="9162143" cy="6907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5461">
            <a:off x="1624392" y="1955051"/>
            <a:ext cx="5385671" cy="1090173"/>
          </a:xfrm>
          <a:pattFill prst="ltHorz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>
            <a:noAutofit/>
          </a:bodyPr>
          <a:lstStyle/>
          <a:p>
            <a:r>
              <a:rPr lang="en-US" sz="3200" cap="all" dirty="0" smtClean="0">
                <a:solidFill>
                  <a:srgbClr val="FF0000"/>
                </a:solidFill>
              </a:rPr>
              <a:t>How is it different from The other arts?</a:t>
            </a:r>
            <a:endParaRPr lang="en-US" sz="3200" cap="al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8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0" b="7633"/>
          <a:stretch/>
        </p:blipFill>
        <p:spPr bwMode="auto">
          <a:xfrm>
            <a:off x="-725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6057" y="3147219"/>
            <a:ext cx="5334000" cy="563562"/>
          </a:xfrm>
        </p:spPr>
        <p:txBody>
          <a:bodyPr>
            <a:normAutofit/>
          </a:bodyPr>
          <a:lstStyle/>
          <a:p>
            <a:r>
              <a:rPr lang="en-US" sz="1700" dirty="0" smtClean="0">
                <a:solidFill>
                  <a:schemeClr val="bg1"/>
                </a:solidFill>
              </a:rPr>
              <a:t>What does it have to do with me?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43400" y="4648200"/>
            <a:ext cx="53340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dirty="0" smtClean="0">
                <a:solidFill>
                  <a:schemeClr val="bg1"/>
                </a:solidFill>
              </a:rPr>
              <a:t>What does it have to do with me?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43400" y="5118553"/>
            <a:ext cx="53340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dirty="0" smtClean="0">
                <a:solidFill>
                  <a:schemeClr val="bg1"/>
                </a:solidFill>
              </a:rPr>
              <a:t>What does it have to do with me?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25257" y="5682115"/>
            <a:ext cx="5334000" cy="7488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dirty="0" smtClean="0">
                <a:solidFill>
                  <a:schemeClr val="bg1"/>
                </a:solidFill>
              </a:rPr>
              <a:t>What does it have to do with me?</a:t>
            </a:r>
            <a:endParaRPr lang="en-US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73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r="4717" b="12097"/>
          <a:stretch/>
        </p:blipFill>
        <p:spPr bwMode="auto">
          <a:xfrm>
            <a:off x="0" y="1814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382">
            <a:off x="1739601" y="3926780"/>
            <a:ext cx="1594895" cy="2426054"/>
          </a:xfrm>
          <a:scene3d>
            <a:camera prst="perspectiveHeroicExtremeRightFacing" fov="4800000">
              <a:rot lat="0" lon="19532356" rev="3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91050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" y="0"/>
            <a:ext cx="9154886" cy="6870459"/>
          </a:xfrm>
        </p:spPr>
      </p:pic>
      <p:sp>
        <p:nvSpPr>
          <p:cNvPr id="5" name="Wave 4"/>
          <p:cNvSpPr/>
          <p:nvPr/>
        </p:nvSpPr>
        <p:spPr>
          <a:xfrm rot="4998932">
            <a:off x="-502610" y="1750025"/>
            <a:ext cx="4835659" cy="1371480"/>
          </a:xfrm>
          <a:prstGeom prst="wave">
            <a:avLst>
              <a:gd name="adj1" fmla="val 13582"/>
              <a:gd name="adj2" fmla="val 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4924130">
            <a:off x="-393058" y="1892294"/>
            <a:ext cx="4624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>
                <a:gd name="adj1" fmla="val 20000"/>
                <a:gd name="adj2" fmla="val -263"/>
              </a:avLst>
            </a:prstTxWarp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How am I going to use it?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046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029"/>
            <a:ext cx="8229600" cy="1143000"/>
          </a:xfrm>
        </p:spPr>
        <p:txBody>
          <a:bodyPr/>
          <a:lstStyle/>
          <a:p>
            <a:r>
              <a:rPr lang="en-US" dirty="0" smtClean="0"/>
              <a:t>Image Citations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4983163"/>
          </a:xfrm>
        </p:spPr>
        <p:txBody>
          <a:bodyPr>
            <a:normAutofit fontScale="92500" lnSpcReduction="10000"/>
          </a:bodyPr>
          <a:lstStyle/>
          <a:p>
            <a:r>
              <a:rPr lang="en-US" sz="2500" dirty="0" smtClean="0">
                <a:solidFill>
                  <a:schemeClr val="accent6"/>
                </a:solidFill>
              </a:rPr>
              <a:t>Stratford Festival: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http://farm3.staticflickr.com/2610/3829438840_39185e1fa9_z.jpg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2500" dirty="0" smtClean="0">
                <a:solidFill>
                  <a:srgbClr val="0070C0"/>
                </a:solidFill>
              </a:rPr>
              <a:t>North Park Theater: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http://cinematreasures.org/theaters/5791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2500" dirty="0" smtClean="0">
                <a:solidFill>
                  <a:srgbClr val="FF0000"/>
                </a:solidFill>
              </a:rPr>
              <a:t>Shea’s Theater: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>
                <a:hlinkClick r:id="rId2"/>
              </a:rPr>
              <a:t>http://usnavyband.blogspot.com/2011_03_01_archive.html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2700" dirty="0" smtClean="0">
                <a:solidFill>
                  <a:srgbClr val="7030A0"/>
                </a:solidFill>
              </a:rPr>
              <a:t>Shaw Festival: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realisticcookingideas.com 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2500" dirty="0" smtClean="0">
                <a:solidFill>
                  <a:srgbClr val="00B050"/>
                </a:solidFill>
              </a:rPr>
              <a:t>Irish Classical Theatre:</a:t>
            </a:r>
            <a:br>
              <a:rPr lang="en-US" sz="2500" dirty="0" smtClean="0">
                <a:solidFill>
                  <a:srgbClr val="00B050"/>
                </a:solidFill>
              </a:rPr>
            </a:br>
            <a:r>
              <a:rPr lang="en-US" sz="1800" dirty="0" smtClean="0"/>
              <a:t>http://www.buffalotreasures.com/irish-classical-theatre/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2700" dirty="0" smtClean="0">
                <a:solidFill>
                  <a:schemeClr val="accent5"/>
                </a:solidFill>
              </a:rPr>
              <a:t>Shakespeare in Delaware Park: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www.yelp.com</a:t>
            </a:r>
          </a:p>
          <a:p>
            <a:endParaRPr lang="en-US" sz="1800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84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</TotalTime>
  <Words>73</Words>
  <Application>Microsoft Office PowerPoint</Application>
  <PresentationFormat>On-screen Show (4:3)</PresentationFormat>
  <Paragraphs>22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IB THEATRE</vt:lpstr>
      <vt:lpstr>PowerPoint Presentation</vt:lpstr>
      <vt:lpstr>What is theatre, exactly?</vt:lpstr>
      <vt:lpstr>How is it different from The other arts?</vt:lpstr>
      <vt:lpstr>What does it have to do with me?</vt:lpstr>
      <vt:lpstr>PowerPoint Presentation</vt:lpstr>
      <vt:lpstr>PowerPoint Presentation</vt:lpstr>
      <vt:lpstr>Image Citations</vt:lpstr>
    </vt:vector>
  </TitlesOfParts>
  <Company>Kenmore-Tonawanda UFSD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the purpose of theatre?</dc:title>
  <dc:creator>Tech Services</dc:creator>
  <cp:lastModifiedBy>Tech Services</cp:lastModifiedBy>
  <cp:revision>16</cp:revision>
  <dcterms:created xsi:type="dcterms:W3CDTF">2013-09-04T16:47:04Z</dcterms:created>
  <dcterms:modified xsi:type="dcterms:W3CDTF">2013-09-06T15:51:16Z</dcterms:modified>
</cp:coreProperties>
</file>